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DAC06-2C6D-4327-B900-51B708E7A978}" type="datetimeFigureOut">
              <a:rPr lang="aa-ET" smtClean="0"/>
              <a:t>07/08/2024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4A29-8EEF-4293-902A-4466A3F7BD8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1236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09964-D60D-42CB-83D5-7D387FC0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BDEB4E-8B5D-42A1-92C9-094123B06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02DF5-AA52-4EFF-9BB4-CF28553D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DB3-2DA4-D441-BC2C-3B638E70F419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5BF266-1E48-4C9D-8B30-CE11976B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F86EBE-DCA4-4C2A-AA90-99760209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215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F6C80-496C-4D26-A8AE-300E15EC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237E0-D163-44D4-BCDC-0512D33B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D1402D-A053-4545-9F22-35296142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70B-3AB8-7D41-84FD-69015730C60C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EE2CA4-BBDA-48E9-8B5F-C48A979D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E53A39-960C-4790-BF48-6CA7B768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599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B302A77-FBE7-42ED-AF95-C4149771F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FD6011-EF91-426A-91D8-FEAFD9494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77B497-1FC7-4A35-846E-8F748271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B5F7-7302-D145-8D28-1D9D8BB3A987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A93A58-69F8-4775-BD47-22EF739C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42A886-BFB0-4304-A382-8B4A1CB3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546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878371-A863-46E8-A646-720B071A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FE3D1-76DE-4FD4-8941-9522D45F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AEB2E4-5FD8-4AA1-A61D-2AC3E84C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FBCF-E26F-9A43-B349-D5D3FFC3D0ED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BF898C-65A4-4337-BF9F-2B510AA5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1F47C2-5389-49E7-AF71-82AE60D6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492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B25B6-6AE3-4735-B780-4BC9651B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57D670-F076-4D62-9E71-95427623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81419-A97C-459D-826C-C38413B8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684-AD0E-A841-A49B-3CE87059821A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CBB71F-F854-43CE-BDCF-EC9D1ED7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FFB37D-BFEC-484C-A6B6-129163DF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1531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534A0-2317-4A5A-A786-8FA01936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F2F960-CC8E-453D-92D4-1AE6E908A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24D7DB-2834-49E8-A81F-4206AFA5C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5A2705-975E-46A6-9DAA-6DB47C2C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8660-9CCE-9D45-884E-2A15941818A0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70BC24-D102-4E02-99C6-55F4020C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96B06A-F90C-4CF3-8B03-4128FBED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635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1266A-9CAA-435A-B0AE-CA6B9E56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7A111A-583C-4743-A492-7285565C2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36DDF6-FB46-4930-9FBA-32EBD7F7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AB304B-3C84-4CC3-AF17-EFDDE2D3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AEB81B-465A-49D5-B4C2-0FA59BFD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2F3929-E71E-4F07-A542-DE6FA264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3B64-3495-D440-A897-F38EBF59D7EC}" type="datetime1">
              <a:rPr lang="en-US" smtClean="0"/>
              <a:t>8/7/2024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12AC38-1719-47FD-9959-251DED69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DC080AA-A581-4304-9448-24F2ACA8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137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961DF-51F6-46D3-9404-9DDB9B9E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E329D9-E493-45B1-91BA-13B4289F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5BD-D938-EC4F-BBD5-2EAB4A448537}" type="datetime1">
              <a:rPr lang="en-US" smtClean="0"/>
              <a:t>8/7/2024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6839A9-7FF2-4113-81DE-B05C578B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D56EB9-210B-47A6-B0A4-F2A497B7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233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892AA5-EC8D-4218-88BD-895015C8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7CA6-FBAE-E047-9717-88D2C292AEB8}" type="datetime1">
              <a:rPr lang="en-US" smtClean="0"/>
              <a:t>8/7/2024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81F5D0-C7BF-4345-9726-0B776BB5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68C1F3-F886-42FF-961A-0884A6BC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1583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81C4F-660A-4A5C-B131-77DDCC36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74B4A-1E55-461A-9D7A-E5C6194A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51356A-5330-4877-88A4-9212C088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66D321-59E7-42BF-A89E-818F9289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69CD-26FF-BD43-A194-712CEAFFB540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B5AD66-1B74-4308-8967-C2BFD6D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06E632-ED27-4220-BB75-0F237D27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5519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52F95-C3F1-4ADF-A47A-E87A332E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A9C9EE-695E-47ED-B644-FBDE3237E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37F40F-C22A-4A43-AA7E-7C1693746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569048-B15E-437E-9A93-7AD1E59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2DD4-71A6-234F-97A9-C5B52350FCCE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3BD44-DD5D-40DC-885F-92943DD5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12824C-EA25-4819-86C5-7E1C4613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633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845821-04C1-48BF-AC6B-913181D4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AE1B2E-B4A0-446D-82D3-2F63CA09E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291A5-A618-4BEF-8C45-91E7DDF2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27B3-6FDA-A54A-B46C-6F8D62241DCA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938DBE-271E-43E0-BFCD-493FC686A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Rawalpindi Women University,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4C2CF0-9AAC-42FF-B859-E8EB71D36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181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C1FF5-A686-4A8A-B99C-AB06A3F26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1195"/>
            <a:ext cx="9144000" cy="2387600"/>
          </a:xfrm>
        </p:spPr>
        <p:txBody>
          <a:bodyPr/>
          <a:lstStyle/>
          <a:p>
            <a:endParaRPr lang="aa-E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2611D5-1829-4F57-9D12-B661F78A1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endParaRPr lang="aa-E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909FEB-8F5A-4014-940E-3EC2517FCCE2}"/>
              </a:ext>
            </a:extLst>
          </p:cNvPr>
          <p:cNvSpPr txBox="1"/>
          <p:nvPr/>
        </p:nvSpPr>
        <p:spPr>
          <a:xfrm>
            <a:off x="2038350" y="75138"/>
            <a:ext cx="8115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3rd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of Sciences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“Revamped Scientific Outlook of 21</a:t>
            </a:r>
            <a:r>
              <a:rPr lang="en-US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Century,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(RSO-21</a:t>
            </a:r>
            <a:r>
              <a:rPr lang="en-US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F57080C-7B73-4B24-B9FA-472D43B67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09" y="60850"/>
            <a:ext cx="1053242" cy="104843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AEE722E-EA1B-4E0A-AF16-394258ADF9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2" y="9430"/>
            <a:ext cx="1214560" cy="11283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28EDE7EF-7031-43F7-88BC-B3D0B3FBF831}"/>
              </a:ext>
            </a:extLst>
          </p:cNvPr>
          <p:cNvCxnSpPr>
            <a:cxnSpLocks/>
          </p:cNvCxnSpPr>
          <p:nvPr/>
        </p:nvCxnSpPr>
        <p:spPr>
          <a:xfrm flipV="1">
            <a:off x="0" y="1140186"/>
            <a:ext cx="1219200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5F1D8A-F6B3-EFB5-F9E3-35DD1F6F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Rawalpindi Women University, 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Road Satellite Town, Rawalpindi 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4775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ORIC</dc:creator>
  <cp:lastModifiedBy>Assistant Computer Programmer</cp:lastModifiedBy>
  <cp:revision>4</cp:revision>
  <dcterms:created xsi:type="dcterms:W3CDTF">2023-11-02T10:42:56Z</dcterms:created>
  <dcterms:modified xsi:type="dcterms:W3CDTF">2024-08-07T08:48:36Z</dcterms:modified>
</cp:coreProperties>
</file>